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B04"/>
    <a:srgbClr val="007E30"/>
    <a:srgbClr val="004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90" y="41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549A1-8BA9-4A1B-A7C3-21145E07F10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9AC49-6B70-441B-893A-7581E81A9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27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89AC49-6B70-441B-893A-7581E81A954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711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9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3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29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52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7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C597859-AE2C-4FA1-940C-55D9CDADAA4D}"/>
              </a:ext>
            </a:extLst>
          </p:cNvPr>
          <p:cNvSpPr txBox="1"/>
          <p:nvPr/>
        </p:nvSpPr>
        <p:spPr>
          <a:xfrm>
            <a:off x="835183" y="1729595"/>
            <a:ext cx="10521632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様式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2-B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　　学術講演会口演・ポスター発表時、申告すべき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状態があるとき。</a:t>
            </a:r>
          </a:p>
          <a:p>
            <a:pPr algn="ctr"/>
            <a:endParaRPr lang="ja-JP" altLang="en-US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第</a:t>
            </a:r>
            <a:r>
              <a:rPr lang="en-US" altLang="ja-JP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37</a:t>
            </a: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回日本運動器科学会</a:t>
            </a: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筆頭発表者の</a:t>
            </a:r>
            <a:r>
              <a:rPr lang="en-US" altLang="ja-JP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開示</a:t>
            </a:r>
          </a:p>
          <a:p>
            <a:pPr algn="ctr"/>
            <a:endParaRPr lang="ja-JP" altLang="en-US" sz="3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筆頭発表者氏名：○○　○○</a:t>
            </a:r>
            <a:endParaRPr lang="ja-JP" altLang="en-US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ja-JP" altLang="en-US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	演題発表に関連し、開示すべき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関係にある企業等として、</a:t>
            </a:r>
            <a:endParaRPr lang="en-US" altLang="ja-JP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受託研究・共同研究費：○○製薬</a:t>
            </a:r>
            <a:endParaRPr lang="en-US" altLang="ja-JP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奨学寄附金：○○製薬</a:t>
            </a:r>
            <a:endParaRPr lang="en-US" altLang="ja-JP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寄付講座所属：あり（○○精機）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A7448B-F8F1-2517-F815-C0C342A6BF20}"/>
              </a:ext>
            </a:extLst>
          </p:cNvPr>
          <p:cNvSpPr txBox="1"/>
          <p:nvPr/>
        </p:nvSpPr>
        <p:spPr>
          <a:xfrm>
            <a:off x="623495" y="96197"/>
            <a:ext cx="4115229" cy="262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8" b="1" dirty="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The 33rd Japanese Society for Musculoskeletal Medicine</a:t>
            </a:r>
            <a:endParaRPr lang="ja-JP" altLang="en-US" sz="1108" b="1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C51FAD-7D6C-FC4E-568A-B843D8BB9CCA}"/>
              </a:ext>
            </a:extLst>
          </p:cNvPr>
          <p:cNvSpPr txBox="1"/>
          <p:nvPr/>
        </p:nvSpPr>
        <p:spPr>
          <a:xfrm>
            <a:off x="623495" y="96197"/>
            <a:ext cx="4115229" cy="262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8" b="1" dirty="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The 33rd Japanese Society for Musculoskeletal Medicine</a:t>
            </a:r>
            <a:endParaRPr lang="ja-JP" altLang="en-US" sz="1108" b="1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341B7D-4753-27A6-8D97-976D3EFD96C0}"/>
              </a:ext>
            </a:extLst>
          </p:cNvPr>
          <p:cNvSpPr/>
          <p:nvPr/>
        </p:nvSpPr>
        <p:spPr>
          <a:xfrm>
            <a:off x="0" y="0"/>
            <a:ext cx="9480376" cy="1196752"/>
          </a:xfrm>
          <a:prstGeom prst="rect">
            <a:avLst/>
          </a:prstGeom>
          <a:solidFill>
            <a:srgbClr val="007E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01CA40BF-AE18-A18B-1E32-A497812ACB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7895" y="304496"/>
            <a:ext cx="7505700" cy="66675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93A80B-C442-8EA1-4134-F0E7EB9857C6}"/>
              </a:ext>
            </a:extLst>
          </p:cNvPr>
          <p:cNvSpPr/>
          <p:nvPr/>
        </p:nvSpPr>
        <p:spPr>
          <a:xfrm>
            <a:off x="-1464" y="1179545"/>
            <a:ext cx="9480376" cy="436070"/>
          </a:xfrm>
          <a:prstGeom prst="rect">
            <a:avLst/>
          </a:prstGeom>
          <a:solidFill>
            <a:srgbClr val="F4EB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5DFE60CF-EC27-62E3-772B-38821E8060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5520" y="1280445"/>
            <a:ext cx="7410450" cy="24765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3434326-6A52-E8B6-7E3B-1BA2029071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353287"/>
            <a:ext cx="12190536" cy="499789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D79B0BA4-E2A1-75DE-0A47-00074E53E0C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9196" y="332656"/>
            <a:ext cx="943388" cy="120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01b7a4-2d6b-4896-b45d-79d0ce84527e" xsi:nil="true"/>
    <lcf76f155ced4ddcb4097134ff3c332f xmlns="b7f4e72e-2595-4727-bd2a-cb556f64339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C6D169FD9A9454D97298093170E0857" ma:contentTypeVersion="15" ma:contentTypeDescription="新しいドキュメントを作成します。" ma:contentTypeScope="" ma:versionID="62e31c3fc8cfa97d36b41d4f5b118376">
  <xsd:schema xmlns:xsd="http://www.w3.org/2001/XMLSchema" xmlns:xs="http://www.w3.org/2001/XMLSchema" xmlns:p="http://schemas.microsoft.com/office/2006/metadata/properties" xmlns:ns2="b7f4e72e-2595-4727-bd2a-cb556f643397" xmlns:ns3="dc01b7a4-2d6b-4896-b45d-79d0ce84527e" targetNamespace="http://schemas.microsoft.com/office/2006/metadata/properties" ma:root="true" ma:fieldsID="233d68ecfd85535562d44ddc79453323" ns2:_="" ns3:_="">
    <xsd:import namespace="b7f4e72e-2595-4727-bd2a-cb556f643397"/>
    <xsd:import namespace="dc01b7a4-2d6b-4896-b45d-79d0ce8452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72e-2595-4727-bd2a-cb556f6433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120e3a0-02c5-4616-ba12-b99febfdc0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1b7a4-2d6b-4896-b45d-79d0ce84527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82efdc0-a5ce-4832-b511-64049c6a28e4}" ma:internalName="TaxCatchAll" ma:showField="CatchAllData" ma:web="dc01b7a4-2d6b-4896-b45d-79d0ce8452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DEAA82-09DD-441B-BA68-D49FD28B5B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04B2CB-66B2-4895-819C-424A7BFAF016}">
  <ds:schemaRefs>
    <ds:schemaRef ds:uri="http://schemas.microsoft.com/office/2006/metadata/properties"/>
    <ds:schemaRef ds:uri="http://schemas.microsoft.com/office/infopath/2007/PartnerControls"/>
    <ds:schemaRef ds:uri="dc01b7a4-2d6b-4896-b45d-79d0ce84527e"/>
    <ds:schemaRef ds:uri="b7f4e72e-2595-4727-bd2a-cb556f643397"/>
  </ds:schemaRefs>
</ds:datastoreItem>
</file>

<file path=customXml/itemProps3.xml><?xml version="1.0" encoding="utf-8"?>
<ds:datastoreItem xmlns:ds="http://schemas.openxmlformats.org/officeDocument/2006/customXml" ds:itemID="{2C823ECD-C637-45CE-A8EE-4DB5B402CA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72e-2595-4727-bd2a-cb556f643397"/>
    <ds:schemaRef ds:uri="dc01b7a4-2d6b-4896-b45d-79d0ce8452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97</Words>
  <Application>Microsoft Office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PreInstall</dc:creator>
  <cp:lastModifiedBy>孝平 大芝</cp:lastModifiedBy>
  <cp:revision>13</cp:revision>
  <dcterms:created xsi:type="dcterms:W3CDTF">2016-03-01T00:16:49Z</dcterms:created>
  <dcterms:modified xsi:type="dcterms:W3CDTF">2025-11-19T04:05:23Z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0x010100DC6D169FD9A9454D97298093170E0857</vt:lpwstr>
  </property>
</Properties>
</file>