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B04"/>
    <a:srgbClr val="007E30"/>
    <a:srgbClr val="004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90" y="41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549A1-8BA9-4A1B-A7C3-21145E07F10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9AC49-6B70-441B-893A-7581E81A9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277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6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0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99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97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1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43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29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9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52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9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7AFB-8E1C-4F6A-B251-880C82E1CF6E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7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E62CB08-7F0E-4001-B89F-A539DE117A1C}"/>
              </a:ext>
            </a:extLst>
          </p:cNvPr>
          <p:cNvSpPr txBox="1"/>
          <p:nvPr/>
        </p:nvSpPr>
        <p:spPr>
          <a:xfrm>
            <a:off x="3335119" y="96197"/>
            <a:ext cx="4115229" cy="262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8" b="1" dirty="0">
                <a:solidFill>
                  <a:prstClr val="white"/>
                </a:solidFill>
                <a:latin typeface="游ゴシック" panose="020F0502020204030204"/>
                <a:ea typeface="游ゴシック" panose="020B0400000000000000" pitchFamily="50" charset="-128"/>
              </a:rPr>
              <a:t>The 33rd Japanese Society for Musculoskeletal Medicine</a:t>
            </a:r>
            <a:endParaRPr lang="ja-JP" altLang="en-US" sz="1108" b="1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C597859-AE2C-4FA1-940C-55D9CDADAA4D}"/>
              </a:ext>
            </a:extLst>
          </p:cNvPr>
          <p:cNvSpPr txBox="1"/>
          <p:nvPr/>
        </p:nvSpPr>
        <p:spPr>
          <a:xfrm>
            <a:off x="1631504" y="2060848"/>
            <a:ext cx="8890128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様式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2-A</a:t>
            </a:r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　　学術講演　発表時、申告すべき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COI </a:t>
            </a:r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状態がないとき。</a:t>
            </a:r>
            <a:endParaRPr lang="en-US" altLang="ja-JP" sz="2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第</a:t>
            </a:r>
            <a:r>
              <a:rPr lang="en-US" altLang="ja-JP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37</a:t>
            </a:r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回日本運動器科学会</a:t>
            </a:r>
            <a:endParaRPr lang="en-US" altLang="ja-JP" sz="32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筆頭発表者の</a:t>
            </a:r>
            <a:r>
              <a:rPr lang="en-US" altLang="ja-JP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COI </a:t>
            </a:r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開示</a:t>
            </a:r>
            <a:endParaRPr lang="en-US" altLang="ja-JP" sz="32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en-US" altLang="ja-JP" sz="20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筆頭発表者氏名：○○　○○</a:t>
            </a:r>
            <a:endParaRPr lang="en-US" altLang="ja-JP" sz="32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/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演題発表に関連し、開示すべき</a:t>
            </a:r>
            <a:r>
              <a:rPr lang="en-US" altLang="ja-JP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COI </a:t>
            </a:r>
            <a:r>
              <a:rPr lang="ja-JP" altLang="en-US" sz="2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関係にある企業等はありません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E12FD3-6940-14E0-3EBB-D38FC014DC5E}"/>
              </a:ext>
            </a:extLst>
          </p:cNvPr>
          <p:cNvSpPr/>
          <p:nvPr/>
        </p:nvSpPr>
        <p:spPr>
          <a:xfrm>
            <a:off x="2711624" y="0"/>
            <a:ext cx="9480376" cy="1196752"/>
          </a:xfrm>
          <a:prstGeom prst="rect">
            <a:avLst/>
          </a:prstGeom>
          <a:solidFill>
            <a:srgbClr val="007E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16D966C2-E91C-2FBB-75A6-BAAD34A30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09519" y="304496"/>
            <a:ext cx="7505700" cy="66675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7A6EC01-6443-204A-A91E-AF6FDCAC8F97}"/>
              </a:ext>
            </a:extLst>
          </p:cNvPr>
          <p:cNvSpPr/>
          <p:nvPr/>
        </p:nvSpPr>
        <p:spPr>
          <a:xfrm>
            <a:off x="2710160" y="1179545"/>
            <a:ext cx="9480376" cy="436070"/>
          </a:xfrm>
          <a:prstGeom prst="rect">
            <a:avLst/>
          </a:prstGeom>
          <a:solidFill>
            <a:srgbClr val="F4EB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>
            <a:extLst>
              <a:ext uri="{FF2B5EF4-FFF2-40B4-BE49-F238E27FC236}">
                <a16:creationId xmlns:a16="http://schemas.microsoft.com/office/drawing/2014/main" id="{53A0B98B-8318-1667-0BF7-4B52FEA81A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57144" y="1280445"/>
            <a:ext cx="7410450" cy="2476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625F08F-6058-DF26-463C-C2D4768DE3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6353287"/>
            <a:ext cx="12190536" cy="499789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A3516C53-0F7E-6321-13CB-D19C4821D67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40" y="332656"/>
            <a:ext cx="943388" cy="120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606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01b7a4-2d6b-4896-b45d-79d0ce84527e" xsi:nil="true"/>
    <lcf76f155ced4ddcb4097134ff3c332f xmlns="b7f4e72e-2595-4727-bd2a-cb556f64339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C6D169FD9A9454D97298093170E0857" ma:contentTypeVersion="15" ma:contentTypeDescription="新しいドキュメントを作成します。" ma:contentTypeScope="" ma:versionID="62e31c3fc8cfa97d36b41d4f5b118376">
  <xsd:schema xmlns:xsd="http://www.w3.org/2001/XMLSchema" xmlns:xs="http://www.w3.org/2001/XMLSchema" xmlns:p="http://schemas.microsoft.com/office/2006/metadata/properties" xmlns:ns2="b7f4e72e-2595-4727-bd2a-cb556f643397" xmlns:ns3="dc01b7a4-2d6b-4896-b45d-79d0ce84527e" targetNamespace="http://schemas.microsoft.com/office/2006/metadata/properties" ma:root="true" ma:fieldsID="233d68ecfd85535562d44ddc79453323" ns2:_="" ns3:_="">
    <xsd:import namespace="b7f4e72e-2595-4727-bd2a-cb556f643397"/>
    <xsd:import namespace="dc01b7a4-2d6b-4896-b45d-79d0ce8452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72e-2595-4727-bd2a-cb556f6433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120e3a0-02c5-4616-ba12-b99febfdc0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1b7a4-2d6b-4896-b45d-79d0ce84527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82efdc0-a5ce-4832-b511-64049c6a28e4}" ma:internalName="TaxCatchAll" ma:showField="CatchAllData" ma:web="dc01b7a4-2d6b-4896-b45d-79d0ce8452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DEAA82-09DD-441B-BA68-D49FD28B5B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04B2CB-66B2-4895-819C-424A7BFAF016}">
  <ds:schemaRefs>
    <ds:schemaRef ds:uri="http://schemas.microsoft.com/office/2006/metadata/properties"/>
    <ds:schemaRef ds:uri="http://schemas.microsoft.com/office/infopath/2007/PartnerControls"/>
    <ds:schemaRef ds:uri="dc01b7a4-2d6b-4896-b45d-79d0ce84527e"/>
    <ds:schemaRef ds:uri="b7f4e72e-2595-4727-bd2a-cb556f643397"/>
  </ds:schemaRefs>
</ds:datastoreItem>
</file>

<file path=customXml/itemProps3.xml><?xml version="1.0" encoding="utf-8"?>
<ds:datastoreItem xmlns:ds="http://schemas.openxmlformats.org/officeDocument/2006/customXml" ds:itemID="{2C823ECD-C637-45CE-A8EE-4DB5B402CA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72e-2595-4727-bd2a-cb556f643397"/>
    <ds:schemaRef ds:uri="dc01b7a4-2d6b-4896-b45d-79d0ce8452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58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PreInstall</dc:creator>
  <cp:lastModifiedBy>孝平 大芝</cp:lastModifiedBy>
  <cp:revision>13</cp:revision>
  <dcterms:created xsi:type="dcterms:W3CDTF">2016-03-01T00:16:49Z</dcterms:created>
  <dcterms:modified xsi:type="dcterms:W3CDTF">2025-11-19T04:05:02Z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0x010100DC6D169FD9A9454D97298093170E0857</vt:lpwstr>
  </property>
</Properties>
</file>